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63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ynh Hung" initials="HH" lastIdx="1" clrIdx="0">
    <p:extLst>
      <p:ext uri="{19B8F6BF-5375-455C-9EA6-DF929625EA0E}">
        <p15:presenceInfo xmlns:p15="http://schemas.microsoft.com/office/powerpoint/2012/main" userId="27b850417f5f76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12/29/2021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Left Header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Right Header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Jens Martensson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/>
              <a:t>Airline Reservation System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7F0F865-0BCD-4C35-B1FF-442E3BD9D8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081" r="17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71BEA-441B-48D9-B5AB-6B766CB25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66" y="900000"/>
            <a:ext cx="5873284" cy="48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5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Promotion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BC872-CCF6-4503-A243-D93DFC69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791" y="978136"/>
            <a:ext cx="6155799" cy="49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0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Agent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CABB6-1F46-453F-8DA2-A707AF27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4" y="747712"/>
            <a:ext cx="5188017" cy="55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60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International Flights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8E3E5-9195-4FA7-9881-2E6D5387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82" y="1032650"/>
            <a:ext cx="5651978" cy="47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1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Flights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1C869-9D30-46E0-B1D3-F522B56FF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92" y="900000"/>
            <a:ext cx="4806164" cy="52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8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2.Business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1536B-93ED-432A-BBEA-AF185E223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AF22E-1561-4D92-A51F-FD829442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87" y="1287287"/>
            <a:ext cx="6029325" cy="2838450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352A260-3019-44F8-95FA-3D22167F45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119" r="28119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32D97E-BFF8-44EE-93F6-33A0841A1175}"/>
              </a:ext>
            </a:extLst>
          </p:cNvPr>
          <p:cNvSpPr txBox="1"/>
          <p:nvPr/>
        </p:nvSpPr>
        <p:spPr>
          <a:xfrm>
            <a:off x="841987" y="3941071"/>
            <a:ext cx="4236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type of account: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ADMIN (Manage All)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SALESMAN(Limited)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CUSTOMER(Limited)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5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Hompage</a:t>
            </a:r>
            <a:r>
              <a:rPr lang="en-US" dirty="0"/>
              <a:t> Admin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8B7C6-B6D9-4AC1-BA08-06BC5133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6" y="1131404"/>
            <a:ext cx="9365942" cy="229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9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Topic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FF255-0F14-4A91-AB49-B52DB06A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21654"/>
            <a:ext cx="4329344" cy="2180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1542E-5579-4215-A931-7F422DC1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022" y="1121653"/>
            <a:ext cx="4577809" cy="21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91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Posts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DD784-CF98-446F-80DB-4EF56E05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1513097"/>
            <a:ext cx="5312424" cy="2783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85E73F-FD98-4EE0-A884-B409CEF9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710" y="1513097"/>
            <a:ext cx="4944862" cy="27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8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Tickets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359EB-288C-42EC-8DD8-E2DF5203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1513097"/>
            <a:ext cx="5109751" cy="2783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825243-7337-4ED3-B6FB-9D033027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79" y="1513098"/>
            <a:ext cx="5459766" cy="27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8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52" y="33163"/>
            <a:ext cx="3759807" cy="768567"/>
          </a:xfrm>
        </p:spPr>
        <p:txBody>
          <a:bodyPr/>
          <a:lstStyle/>
          <a:p>
            <a:pPr algn="ctr"/>
            <a:r>
              <a:rPr lang="en-US" sz="3600" dirty="0"/>
              <a:t>Our Team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11" y="823387"/>
            <a:ext cx="3756943" cy="1964708"/>
          </a:xfrm>
        </p:spPr>
        <p:txBody>
          <a:bodyPr/>
          <a:lstStyle/>
          <a:p>
            <a:pPr lvl="0">
              <a:defRPr cap="all"/>
            </a:pPr>
            <a:r>
              <a:rPr lang="en-US" dirty="0">
                <a:latin typeface="Arial Black" panose="020B0A04020102020204" pitchFamily="34" charset="0"/>
              </a:rPr>
              <a:t>Group member :</a:t>
            </a:r>
          </a:p>
          <a:p>
            <a:pPr lvl="0">
              <a:defRPr cap="all"/>
            </a:pPr>
            <a:r>
              <a:rPr lang="en-US" dirty="0">
                <a:latin typeface="Tw Cen MT (Headings)"/>
              </a:rPr>
              <a:t>_  </a:t>
            </a:r>
            <a:r>
              <a:rPr lang="en-US" dirty="0" err="1">
                <a:latin typeface="Tw Cen MT (Headings)"/>
              </a:rPr>
              <a:t>Huỳnh</a:t>
            </a:r>
            <a:r>
              <a:rPr lang="en-US" dirty="0">
                <a:latin typeface="Tw Cen MT (Headings)"/>
              </a:rPr>
              <a:t> </a:t>
            </a:r>
            <a:r>
              <a:rPr lang="en-US" dirty="0" err="1">
                <a:latin typeface="Tw Cen MT (Headings)"/>
              </a:rPr>
              <a:t>trần</a:t>
            </a:r>
            <a:r>
              <a:rPr lang="en-US" dirty="0">
                <a:latin typeface="Tw Cen MT (Headings)"/>
              </a:rPr>
              <a:t> </a:t>
            </a:r>
            <a:r>
              <a:rPr lang="en-US" dirty="0" err="1">
                <a:latin typeface="Tw Cen MT (Headings)"/>
              </a:rPr>
              <a:t>thế</a:t>
            </a:r>
            <a:r>
              <a:rPr lang="en-US" dirty="0">
                <a:latin typeface="Tw Cen MT (Headings)"/>
              </a:rPr>
              <a:t> </a:t>
            </a:r>
            <a:r>
              <a:rPr lang="en-US" dirty="0" err="1">
                <a:latin typeface="Tw Cen MT (Headings)"/>
              </a:rPr>
              <a:t>hùng</a:t>
            </a:r>
            <a:endParaRPr lang="en-US" dirty="0">
              <a:latin typeface="Tw Cen MT (Headings)"/>
            </a:endParaRPr>
          </a:p>
          <a:p>
            <a:pPr lvl="0">
              <a:defRPr cap="all"/>
            </a:pPr>
            <a:r>
              <a:rPr lang="en-US" dirty="0">
                <a:latin typeface="Tw Cen MT (Headings)"/>
              </a:rPr>
              <a:t>_   </a:t>
            </a:r>
            <a:r>
              <a:rPr lang="en-US" dirty="0" err="1">
                <a:latin typeface="Tw Cen MT (Headings)"/>
              </a:rPr>
              <a:t>Nguyễn</a:t>
            </a:r>
            <a:r>
              <a:rPr lang="en-US" dirty="0">
                <a:latin typeface="Tw Cen MT (Headings)"/>
              </a:rPr>
              <a:t> </a:t>
            </a:r>
            <a:r>
              <a:rPr lang="en-US" dirty="0" err="1">
                <a:latin typeface="Tw Cen MT (Headings)"/>
              </a:rPr>
              <a:t>văn</a:t>
            </a:r>
            <a:r>
              <a:rPr lang="en-US" dirty="0">
                <a:latin typeface="Tw Cen MT (Headings)"/>
              </a:rPr>
              <a:t> </a:t>
            </a:r>
            <a:r>
              <a:rPr lang="en-US" dirty="0" err="1">
                <a:latin typeface="Tw Cen MT (Headings)"/>
              </a:rPr>
              <a:t>nhân</a:t>
            </a:r>
            <a:endParaRPr lang="en-US" dirty="0">
              <a:latin typeface="Tw Cen MT (Headings)"/>
            </a:endParaRPr>
          </a:p>
          <a:p>
            <a:pPr lvl="0">
              <a:defRPr cap="all"/>
            </a:pPr>
            <a:r>
              <a:rPr lang="en-US" dirty="0">
                <a:latin typeface="Tw Cen MT (Headings)"/>
              </a:rPr>
              <a:t>_  </a:t>
            </a:r>
            <a:r>
              <a:rPr lang="en-US" dirty="0" err="1">
                <a:latin typeface="Tw Cen MT (Headings)"/>
              </a:rPr>
              <a:t>Nguyễn</a:t>
            </a:r>
            <a:r>
              <a:rPr lang="en-US" dirty="0">
                <a:latin typeface="Tw Cen MT (Headings)"/>
              </a:rPr>
              <a:t> </a:t>
            </a:r>
            <a:r>
              <a:rPr lang="en-US" dirty="0" err="1">
                <a:latin typeface="Tw Cen MT (Headings)"/>
              </a:rPr>
              <a:t>ngọc</a:t>
            </a:r>
            <a:r>
              <a:rPr lang="en-US" dirty="0">
                <a:latin typeface="Tw Cen MT (Headings)"/>
              </a:rPr>
              <a:t> </a:t>
            </a:r>
            <a:r>
              <a:rPr lang="en-US" dirty="0" err="1">
                <a:latin typeface="Tw Cen MT (Headings)"/>
              </a:rPr>
              <a:t>sơn</a:t>
            </a:r>
            <a:r>
              <a:rPr lang="en-US" dirty="0">
                <a:latin typeface="Tw Cen MT (Headings)"/>
              </a:rPr>
              <a:t> </a:t>
            </a:r>
            <a:r>
              <a:rPr lang="en-US" dirty="0" err="1">
                <a:latin typeface="Tw Cen MT (Headings)"/>
              </a:rPr>
              <a:t>tùng</a:t>
            </a:r>
            <a:endParaRPr lang="en-US" dirty="0">
              <a:latin typeface="Tw Cen MT (Headings)"/>
            </a:endParaRPr>
          </a:p>
          <a:p>
            <a:pPr lvl="0">
              <a:defRPr cap="all"/>
            </a:pPr>
            <a:r>
              <a:rPr lang="en-US" dirty="0">
                <a:latin typeface="Tw Cen MT (Headings)"/>
              </a:rPr>
              <a:t>_  </a:t>
            </a:r>
            <a:r>
              <a:rPr lang="en-US" dirty="0" err="1">
                <a:latin typeface="Tw Cen MT (Headings)"/>
              </a:rPr>
              <a:t>Hoàng</a:t>
            </a:r>
            <a:r>
              <a:rPr lang="en-US" dirty="0">
                <a:latin typeface="Tw Cen MT (Headings)"/>
              </a:rPr>
              <a:t> </a:t>
            </a:r>
            <a:r>
              <a:rPr lang="en-US" dirty="0" err="1">
                <a:latin typeface="Tw Cen MT (Headings)"/>
              </a:rPr>
              <a:t>hải</a:t>
            </a:r>
            <a:r>
              <a:rPr lang="en-US" dirty="0">
                <a:latin typeface="Tw Cen MT (Headings)"/>
              </a:rPr>
              <a:t> long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3EC000F3-556D-4D4E-BE88-6A4049CA1B6C}"/>
              </a:ext>
            </a:extLst>
          </p:cNvPr>
          <p:cNvSpPr txBox="1">
            <a:spLocks/>
          </p:cNvSpPr>
          <p:nvPr/>
        </p:nvSpPr>
        <p:spPr>
          <a:xfrm>
            <a:off x="210665" y="2252379"/>
            <a:ext cx="3759807" cy="7685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Tutorial Lecturer</a:t>
            </a:r>
          </a:p>
        </p:txBody>
      </p:sp>
      <p:sp>
        <p:nvSpPr>
          <p:cNvPr id="19" name="Subtitle 4">
            <a:extLst>
              <a:ext uri="{FF2B5EF4-FFF2-40B4-BE49-F238E27FC236}">
                <a16:creationId xmlns:a16="http://schemas.microsoft.com/office/drawing/2014/main" id="{119EB003-9A74-49E8-93EB-1401010F72CA}"/>
              </a:ext>
            </a:extLst>
          </p:cNvPr>
          <p:cNvSpPr txBox="1">
            <a:spLocks/>
          </p:cNvSpPr>
          <p:nvPr/>
        </p:nvSpPr>
        <p:spPr>
          <a:xfrm>
            <a:off x="142711" y="3070458"/>
            <a:ext cx="3756943" cy="536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cap="all"/>
            </a:pPr>
            <a:r>
              <a:rPr lang="en-US" cap="all" dirty="0">
                <a:latin typeface="Tw Cen MT (Headings)"/>
              </a:rPr>
              <a:t>_  Mr. </a:t>
            </a:r>
            <a:r>
              <a:rPr lang="en-US" cap="all" dirty="0" err="1">
                <a:latin typeface="Tw Cen MT (Headings)"/>
              </a:rPr>
              <a:t>Hoàng</a:t>
            </a:r>
            <a:r>
              <a:rPr lang="en-US" cap="all" dirty="0">
                <a:latin typeface="Tw Cen MT (Headings)"/>
              </a:rPr>
              <a:t> </a:t>
            </a:r>
            <a:r>
              <a:rPr lang="en-US" cap="all" dirty="0" err="1">
                <a:latin typeface="Tw Cen MT (Headings)"/>
              </a:rPr>
              <a:t>đức</a:t>
            </a:r>
            <a:r>
              <a:rPr lang="en-US" cap="all" dirty="0">
                <a:latin typeface="Tw Cen MT (Headings)"/>
              </a:rPr>
              <a:t> </a:t>
            </a:r>
            <a:r>
              <a:rPr lang="en-US" cap="all" dirty="0" err="1">
                <a:latin typeface="Tw Cen MT (Headings)"/>
              </a:rPr>
              <a:t>quang</a:t>
            </a:r>
            <a:endParaRPr lang="en-US" cap="all" dirty="0">
              <a:latin typeface="Tw Cen M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Airport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6631E-A057-4211-B00E-803F2C68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08" y="1166659"/>
            <a:ext cx="6977849" cy="34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13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Account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CF309-EE5E-4D9C-B254-759E9208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20" y="1266887"/>
            <a:ext cx="9422933" cy="40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5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Ticket Booking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A7F5F-C172-4020-993E-E3037AEF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" y="1207364"/>
            <a:ext cx="5353235" cy="1012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B665D-BF5B-4A9A-AF09-12C76B8E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007" y="1207364"/>
            <a:ext cx="5264862" cy="27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4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Account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D3A43-B7BC-430B-936F-C3965C71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489" y="1301180"/>
            <a:ext cx="6663165" cy="26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0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3.Task Sheet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1536B-93ED-432A-BBEA-AF185E223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249D021-10E6-4502-8D66-BFECB7F1D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119" r="28119"/>
          <a:stretch>
            <a:fillRect/>
          </a:stretch>
        </p:blipFill>
        <p:spPr/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07CB9C-DD98-4056-98AB-242814729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383477"/>
              </p:ext>
            </p:extLst>
          </p:nvPr>
        </p:nvGraphicFramePr>
        <p:xfrm>
          <a:off x="195309" y="1040433"/>
          <a:ext cx="7466120" cy="4092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1367">
                  <a:extLst>
                    <a:ext uri="{9D8B030D-6E8A-4147-A177-3AD203B41FA5}">
                      <a16:colId xmlns:a16="http://schemas.microsoft.com/office/drawing/2014/main" val="2316833778"/>
                    </a:ext>
                  </a:extLst>
                </a:gridCol>
                <a:gridCol w="1289475">
                  <a:extLst>
                    <a:ext uri="{9D8B030D-6E8A-4147-A177-3AD203B41FA5}">
                      <a16:colId xmlns:a16="http://schemas.microsoft.com/office/drawing/2014/main" val="640083116"/>
                    </a:ext>
                  </a:extLst>
                </a:gridCol>
                <a:gridCol w="932156">
                  <a:extLst>
                    <a:ext uri="{9D8B030D-6E8A-4147-A177-3AD203B41FA5}">
                      <a16:colId xmlns:a16="http://schemas.microsoft.com/office/drawing/2014/main" val="4050841386"/>
                    </a:ext>
                  </a:extLst>
                </a:gridCol>
                <a:gridCol w="985421">
                  <a:extLst>
                    <a:ext uri="{9D8B030D-6E8A-4147-A177-3AD203B41FA5}">
                      <a16:colId xmlns:a16="http://schemas.microsoft.com/office/drawing/2014/main" val="2432458940"/>
                    </a:ext>
                  </a:extLst>
                </a:gridCol>
                <a:gridCol w="1153992">
                  <a:extLst>
                    <a:ext uri="{9D8B030D-6E8A-4147-A177-3AD203B41FA5}">
                      <a16:colId xmlns:a16="http://schemas.microsoft.com/office/drawing/2014/main" val="1154549837"/>
                    </a:ext>
                  </a:extLst>
                </a:gridCol>
                <a:gridCol w="659124">
                  <a:extLst>
                    <a:ext uri="{9D8B030D-6E8A-4147-A177-3AD203B41FA5}">
                      <a16:colId xmlns:a16="http://schemas.microsoft.com/office/drawing/2014/main" val="335873019"/>
                    </a:ext>
                  </a:extLst>
                </a:gridCol>
                <a:gridCol w="787390">
                  <a:extLst>
                    <a:ext uri="{9D8B030D-6E8A-4147-A177-3AD203B41FA5}">
                      <a16:colId xmlns:a16="http://schemas.microsoft.com/office/drawing/2014/main" val="4172247807"/>
                    </a:ext>
                  </a:extLst>
                </a:gridCol>
                <a:gridCol w="977195">
                  <a:extLst>
                    <a:ext uri="{9D8B030D-6E8A-4147-A177-3AD203B41FA5}">
                      <a16:colId xmlns:a16="http://schemas.microsoft.com/office/drawing/2014/main" val="2603951370"/>
                    </a:ext>
                  </a:extLst>
                </a:gridCol>
              </a:tblGrid>
              <a:tr h="72390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Project Ref. No.: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Airline Reservation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Project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Activity Plan Prepared 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Date of Preparation of Activity Plan: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83892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Sr./No.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Task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Actual Start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Actual Days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Team member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Status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944724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Admin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12"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Airline Reservation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12"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All team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11-Dec-21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Hùng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6122032"/>
                  </a:ext>
                </a:extLst>
              </a:tr>
              <a:tr h="2051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Home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11- Dec 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Hùng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6647247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Search Flight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12- Dec 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Nhân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1037472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Promotion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12- Dec 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Nhân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31054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Login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12- Dec 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Tùng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322064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Register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11- Dec 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Tùng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840049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Checkout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12- Dec 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Hùng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773635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News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12- Dec 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Long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4340526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About us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13- Dec 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Long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25864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Contact us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13- Dec 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Nhân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9024536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Change Topic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14-Dec-21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Nhân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Completed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4797971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Tickets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15-Dec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Nhân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</a:rPr>
                        <a:t>Completed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569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49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43CFF61A-2F16-49BA-8863-9B9265BF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Placeholder 8" descr="molecular models laying on top of a copy of the periodic table">
            <a:extLst>
              <a:ext uri="{FF2B5EF4-FFF2-40B4-BE49-F238E27FC236}">
                <a16:creationId xmlns:a16="http://schemas.microsoft.com/office/drawing/2014/main" id="{9812572A-BFC7-4244-8347-7FEFB75A02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321" y="1020401"/>
            <a:ext cx="6049821" cy="1935332"/>
          </a:xfrm>
        </p:spPr>
        <p:txBody>
          <a:bodyPr/>
          <a:lstStyle/>
          <a:p>
            <a:pPr algn="ctr"/>
            <a:r>
              <a:rPr lang="en-US" dirty="0"/>
              <a:t>Thank You For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Watching</a:t>
            </a:r>
          </a:p>
        </p:txBody>
      </p:sp>
      <p:pic>
        <p:nvPicPr>
          <p:cNvPr id="18" name="Graphic 17" descr="Envelope icon" title="Icon Presenter Email">
            <a:extLst>
              <a:ext uri="{FF2B5EF4-FFF2-40B4-BE49-F238E27FC236}">
                <a16:creationId xmlns:a16="http://schemas.microsoft.com/office/drawing/2014/main" id="{6D49048B-2AA4-42B7-9454-4E76924BCC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97" y="5158124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7867" y="5143484"/>
            <a:ext cx="3462814" cy="252000"/>
          </a:xfrm>
        </p:spPr>
        <p:txBody>
          <a:bodyPr/>
          <a:lstStyle/>
          <a:p>
            <a:r>
              <a:rPr lang="en-US" noProof="1"/>
              <a:t>airline.com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12597-AABE-455F-AE27-B788519B2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irl with pigtails raising her hand with chalkboard in background">
            <a:extLst>
              <a:ext uri="{FF2B5EF4-FFF2-40B4-BE49-F238E27FC236}">
                <a16:creationId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01097" y="1"/>
            <a:ext cx="4389475" cy="6677644"/>
          </a:xfr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1.Customer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1536B-93ED-432A-BBEA-AF185E223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 descr="stack of three books on a table">
            <a:extLst>
              <a:ext uri="{FF2B5EF4-FFF2-40B4-BE49-F238E27FC236}">
                <a16:creationId xmlns:a16="http://schemas.microsoft.com/office/drawing/2014/main" id="{460EECBB-989F-48EA-AA88-7967BCA18E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4352" y="-1488"/>
            <a:ext cx="4387850" cy="667948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67C7E92-D6F9-47E7-AA3A-86904D477D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1" y="1643543"/>
            <a:ext cx="3967682" cy="3570914"/>
          </a:xfrm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HomePage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606425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1B28F0-4304-4910-BCA9-E761F34B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78" y="900000"/>
            <a:ext cx="6050211" cy="5390188"/>
          </a:xfrm>
          <a:prstGeom prst="rect">
            <a:avLst/>
          </a:prstGeo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6A6381FB-D5BE-4689-B12C-4923FE02C7B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21677" r="21677"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FC4BB91-49BB-4DEE-A5A7-20CF532ABB3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21677" r="21677"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E93B95EC-DD46-4948-8E13-E94EA7129F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21677" r="21677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922A8D87-86EA-4C96-BC90-13054EDEB30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21677" r="21677"/>
          <a:stretch>
            <a:fillRect/>
          </a:stretch>
        </p:blipFill>
        <p:spPr/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D8D7AE3B-2A3D-42D6-A6DA-072ABA8579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16687" r="16687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884C3594-D3B3-4713-8116-7EBCB1799BC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l="16687" r="16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Flight Ticket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F727C-FA4B-48CE-A5F5-601231A7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3" y="1803831"/>
            <a:ext cx="4312878" cy="4309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A995D7-7AAF-4C66-B31E-9D2D33A3B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15" y="1803831"/>
            <a:ext cx="4884446" cy="43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Account to Sign-In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4A63D-0943-4DBB-A6A6-4EF142CA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39" y="1000148"/>
            <a:ext cx="8187050" cy="51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Sign-In To Pay Order Booking</a:t>
            </a:r>
          </a:p>
        </p:txBody>
      </p:sp>
      <p:graphicFrame>
        <p:nvGraphicFramePr>
          <p:cNvPr id="11" name="Chart 10" descr="Donut Graph">
            <a:extLst>
              <a:ext uri="{FF2B5EF4-FFF2-40B4-BE49-F238E27FC236}">
                <a16:creationId xmlns:a16="http://schemas.microsoft.com/office/drawing/2014/main" id="{457796DB-F404-449D-AF4F-D2DF57F02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2931736"/>
              </p:ext>
            </p:extLst>
          </p:nvPr>
        </p:nvGraphicFramePr>
        <p:xfrm>
          <a:off x="6025564" y="2396967"/>
          <a:ext cx="2013541" cy="2161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09D34-6DC3-48B5-B93C-4D0A55F3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02" y="1205052"/>
            <a:ext cx="7083595" cy="410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Account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E1692-4F29-4EE8-A045-8D75CB2A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50" y="900000"/>
            <a:ext cx="5528536" cy="51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1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47ABF-BDE9-4919-B643-3CACEC32C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84" y="964106"/>
            <a:ext cx="7497146" cy="460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_Science fair presentation_RVA_v3.potx" id="{29D4BD8F-7488-49D9-BFBB-7DF8C2B0292D}" vid="{799E8309-D02B-4451-A1B1-915D5FF07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fair presentation</Template>
  <TotalTime>189</TotalTime>
  <Words>305</Words>
  <Application>Microsoft Office PowerPoint</Application>
  <PresentationFormat>Widescreen</PresentationFormat>
  <Paragraphs>152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Calibri</vt:lpstr>
      <vt:lpstr>Lucida Sans Typewriter</vt:lpstr>
      <vt:lpstr>Times New Roman</vt:lpstr>
      <vt:lpstr>Tw Cen MT</vt:lpstr>
      <vt:lpstr>Tw Cen MT (Headings)</vt:lpstr>
      <vt:lpstr>Office Theme</vt:lpstr>
      <vt:lpstr>Airline Reservation System</vt:lpstr>
      <vt:lpstr>Our Team</vt:lpstr>
      <vt:lpstr>1.Customer</vt:lpstr>
      <vt:lpstr>HomePage</vt:lpstr>
      <vt:lpstr>Search Flight Ticket</vt:lpstr>
      <vt:lpstr>Register Account to Sign-In</vt:lpstr>
      <vt:lpstr>Sign-In To Pay Order Booking</vt:lpstr>
      <vt:lpstr>Edit Account</vt:lpstr>
      <vt:lpstr>Order Detail</vt:lpstr>
      <vt:lpstr>Payment</vt:lpstr>
      <vt:lpstr>News Promotion</vt:lpstr>
      <vt:lpstr>Contact Agent </vt:lpstr>
      <vt:lpstr>News International Flights</vt:lpstr>
      <vt:lpstr>View Flights</vt:lpstr>
      <vt:lpstr>2.Business</vt:lpstr>
      <vt:lpstr>Hompage Admin</vt:lpstr>
      <vt:lpstr>Manage Topic</vt:lpstr>
      <vt:lpstr>Manage Posts</vt:lpstr>
      <vt:lpstr>Manage Tickets</vt:lpstr>
      <vt:lpstr>Manage Airport</vt:lpstr>
      <vt:lpstr>Manage Account</vt:lpstr>
      <vt:lpstr>Manage Ticket Booking</vt:lpstr>
      <vt:lpstr>Manage Account Information</vt:lpstr>
      <vt:lpstr>3.Task Sheet</vt:lpstr>
      <vt:lpstr>Large Image slide</vt:lpstr>
      <vt:lpstr>Thank You For  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Huynh Hung</dc:creator>
  <cp:lastModifiedBy>Huynh Hung</cp:lastModifiedBy>
  <cp:revision>42</cp:revision>
  <dcterms:created xsi:type="dcterms:W3CDTF">2021-12-28T12:40:13Z</dcterms:created>
  <dcterms:modified xsi:type="dcterms:W3CDTF">2021-12-29T05:53:59Z</dcterms:modified>
</cp:coreProperties>
</file>